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300" sz="15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93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93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93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93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93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 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 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 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 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 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300" sz="15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 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 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keynote_background.png" descr="keynote_background.png"/>
          <p:cNvPicPr>
            <a:picLocks noChangeAspect="0"/>
          </p:cNvPicPr>
          <p:nvPr/>
        </p:nvPicPr>
        <p:blipFill>
          <a:blip r:embed="rId2">
            <a:alphaModFix amt="59327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Aakarsh Surendra, Manan Shah, Sachin Lodhi, and Chuck Chekuri"/>
          <p:cNvSpPr txBox="1"/>
          <p:nvPr>
            <p:ph type="body" idx="21"/>
          </p:nvPr>
        </p:nvSpPr>
        <p:spPr>
          <a:xfrm>
            <a:off x="1905000" y="5702464"/>
            <a:ext cx="21971002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03555">
              <a:defRPr sz="3599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Aakarsh Surendra, Manan Shah, Sachin Lodhi, and Chuck Chekuri</a:t>
            </a:r>
          </a:p>
        </p:txBody>
      </p:sp>
      <p:sp>
        <p:nvSpPr>
          <p:cNvPr id="153" name="AidPulse"/>
          <p:cNvSpPr txBox="1"/>
          <p:nvPr>
            <p:ph type="ctrTitle"/>
          </p:nvPr>
        </p:nvSpPr>
        <p:spPr>
          <a:xfrm>
            <a:off x="1905000" y="1905000"/>
            <a:ext cx="6296192" cy="1905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defRPr spc="-200" sz="10000"/>
            </a:pPr>
            <a:r>
              <a:t>Aid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Pulse</a:t>
            </a:r>
          </a:p>
        </p:txBody>
      </p:sp>
      <p:sp>
        <p:nvSpPr>
          <p:cNvPr id="154" name="Turning chaos into clarity with data"/>
          <p:cNvSpPr txBox="1"/>
          <p:nvPr>
            <p:ph type="subTitle" sz="quarter" idx="1"/>
          </p:nvPr>
        </p:nvSpPr>
        <p:spPr>
          <a:xfrm>
            <a:off x="1904999" y="3670300"/>
            <a:ext cx="13717152" cy="12403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3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Turning chaos into clarity with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"/>
          <p:cNvGrpSpPr/>
          <p:nvPr/>
        </p:nvGrpSpPr>
        <p:grpSpPr>
          <a:xfrm>
            <a:off x="1206569" y="2990078"/>
            <a:ext cx="21991589" cy="9757900"/>
            <a:chOff x="0" y="0"/>
            <a:chExt cx="21991588" cy="9757900"/>
          </a:xfrm>
        </p:grpSpPr>
        <p:pic>
          <p:nvPicPr>
            <p:cNvPr id="156" name="Screenshot 2025-02-23 at 6.51.13 PM.png" descr="Screenshot 2025-02-23 at 6.51.13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3496" r="0" b="0"/>
            <a:stretch>
              <a:fillRect/>
            </a:stretch>
          </p:blipFill>
          <p:spPr>
            <a:xfrm>
              <a:off x="0" y="0"/>
              <a:ext cx="8930890" cy="61047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Screenshot 2025-02-23 at 6.53.25 PM.png" descr="Screenshot 2025-02-23 at 6.53.25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161" t="2604" r="3161" b="33300"/>
            <a:stretch>
              <a:fillRect/>
            </a:stretch>
          </p:blipFill>
          <p:spPr>
            <a:xfrm>
              <a:off x="20274" y="3938245"/>
              <a:ext cx="6426957" cy="58196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Screenshot 2025-02-23 at 6.56.54 PM.png" descr="Screenshot 2025-02-23 at 6.56.54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8920240" y="12056"/>
              <a:ext cx="13044040" cy="6884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Screenshot 2025-02-23 at 6.54.49 PM.png" descr="Screenshot 2025-02-23 at 6.54.49 PM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418761" y="4463139"/>
              <a:ext cx="4258558" cy="5291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Screenshot 2025-02-23 at 6.52.28 PM.png" descr="Screenshot 2025-02-23 at 6.52.28 PM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610105" y="3319953"/>
              <a:ext cx="4497262" cy="26032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Screenshot 2025-02-23 at 6.59.32 PM.png" descr="Screenshot 2025-02-23 at 6.59.32 PM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17907"/>
            <a:stretch>
              <a:fillRect/>
            </a:stretch>
          </p:blipFill>
          <p:spPr>
            <a:xfrm>
              <a:off x="10660482" y="5095326"/>
              <a:ext cx="6128643" cy="46286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2" name="Screenshot 2025-02-23 at 7.01.35 PM.png" descr="Screenshot 2025-02-23 at 7.01.35 PM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6786593" y="3155824"/>
              <a:ext cx="5204996" cy="6568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4" name="Text"/>
          <p:cNvSpPr txBox="1"/>
          <p:nvPr/>
        </p:nvSpPr>
        <p:spPr>
          <a:xfrm>
            <a:off x="11855500" y="6627317"/>
            <a:ext cx="673000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65" name="The Chaos of Crisis: A Call for Swift, Coordinated Action"/>
          <p:cNvSpPr txBox="1"/>
          <p:nvPr>
            <p:ph type="title" idx="4294967295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</p:spPr>
        <p:txBody>
          <a:bodyPr/>
          <a:lstStyle>
            <a:lvl1pPr defTabSz="1901904">
              <a:defRPr spc="-132" sz="6629">
                <a:solidFill>
                  <a:srgbClr val="FFFFFF"/>
                </a:solidFill>
              </a:defRPr>
            </a:lvl1pPr>
          </a:lstStyle>
          <a:p>
            <a:pPr/>
            <a:r>
              <a:t>The Chaos of Crisis: A Call for Swift, Coordinated 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"/>
          <p:cNvSpPr/>
          <p:nvPr/>
        </p:nvSpPr>
        <p:spPr>
          <a:xfrm>
            <a:off x="1179776" y="3187373"/>
            <a:ext cx="11788489" cy="9521799"/>
          </a:xfrm>
          <a:prstGeom prst="rect">
            <a:avLst/>
          </a:prstGeom>
          <a:gradFill>
            <a:gsLst>
              <a:gs pos="0">
                <a:srgbClr val="96AFBA"/>
              </a:gs>
              <a:gs pos="100000">
                <a:srgbClr val="B7CFD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8" name="Timely Data: The Key to Rapid Assistance in Crises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</p:spPr>
        <p:txBody>
          <a:bodyPr/>
          <a:lstStyle>
            <a:lvl1pPr defTabSz="2096971">
              <a:defRPr spc="-146" sz="7310">
                <a:solidFill>
                  <a:srgbClr val="FFFFFF"/>
                </a:solidFill>
              </a:defRPr>
            </a:lvl1pPr>
          </a:lstStyle>
          <a:p>
            <a:pPr/>
            <a:r>
              <a:t>Timely Data: The Key to Rapid Assistance in Crises</a:t>
            </a:r>
          </a:p>
        </p:txBody>
      </p:sp>
      <p:pic>
        <p:nvPicPr>
          <p:cNvPr id="169" name="AI Image.jpeg" descr="AI Image.jpe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643812" y="3180414"/>
            <a:ext cx="9535704" cy="9535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3" name="Group"/>
          <p:cNvGrpSpPr/>
          <p:nvPr/>
        </p:nvGrpSpPr>
        <p:grpSpPr>
          <a:xfrm>
            <a:off x="2000733" y="3879485"/>
            <a:ext cx="10146575" cy="8137575"/>
            <a:chOff x="0" y="0"/>
            <a:chExt cx="10146574" cy="8137574"/>
          </a:xfrm>
        </p:grpSpPr>
        <p:sp>
          <p:nvSpPr>
            <p:cNvPr id="170" name="Shape"/>
            <p:cNvSpPr/>
            <p:nvPr/>
          </p:nvSpPr>
          <p:spPr>
            <a:xfrm>
              <a:off x="426080" y="5367574"/>
              <a:ext cx="771941" cy="17983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1" name="Shape"/>
            <p:cNvSpPr/>
            <p:nvPr/>
          </p:nvSpPr>
          <p:spPr>
            <a:xfrm>
              <a:off x="1171743" y="5366602"/>
              <a:ext cx="942177" cy="1799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600" fill="norm" stroke="1" extrusionOk="0">
                  <a:moveTo>
                    <a:pt x="10652" y="0"/>
                  </a:moveTo>
                  <a:cubicBezTo>
                    <a:pt x="9610" y="0"/>
                    <a:pt x="8570" y="182"/>
                    <a:pt x="7774" y="547"/>
                  </a:cubicBezTo>
                  <a:cubicBezTo>
                    <a:pt x="6184" y="1276"/>
                    <a:pt x="6184" y="2458"/>
                    <a:pt x="7774" y="3188"/>
                  </a:cubicBezTo>
                  <a:cubicBezTo>
                    <a:pt x="9365" y="3917"/>
                    <a:pt x="11943" y="3917"/>
                    <a:pt x="13534" y="3188"/>
                  </a:cubicBezTo>
                  <a:cubicBezTo>
                    <a:pt x="15124" y="2458"/>
                    <a:pt x="15124" y="1276"/>
                    <a:pt x="13534" y="547"/>
                  </a:cubicBezTo>
                  <a:cubicBezTo>
                    <a:pt x="12738" y="182"/>
                    <a:pt x="11695" y="0"/>
                    <a:pt x="10652" y="0"/>
                  </a:cubicBezTo>
                  <a:close/>
                  <a:moveTo>
                    <a:pt x="7859" y="4109"/>
                  </a:moveTo>
                  <a:cubicBezTo>
                    <a:pt x="5671" y="4109"/>
                    <a:pt x="4499" y="4934"/>
                    <a:pt x="4153" y="5420"/>
                  </a:cubicBezTo>
                  <a:lnTo>
                    <a:pt x="50" y="11877"/>
                  </a:lnTo>
                  <a:cubicBezTo>
                    <a:pt x="-150" y="12205"/>
                    <a:pt x="268" y="12546"/>
                    <a:pt x="985" y="12638"/>
                  </a:cubicBezTo>
                  <a:cubicBezTo>
                    <a:pt x="1106" y="12653"/>
                    <a:pt x="1229" y="12661"/>
                    <a:pt x="1349" y="12661"/>
                  </a:cubicBezTo>
                  <a:cubicBezTo>
                    <a:pt x="1938" y="12661"/>
                    <a:pt x="2478" y="12482"/>
                    <a:pt x="2644" y="12209"/>
                  </a:cubicBezTo>
                  <a:lnTo>
                    <a:pt x="6269" y="6537"/>
                  </a:lnTo>
                  <a:lnTo>
                    <a:pt x="6994" y="6537"/>
                  </a:lnTo>
                  <a:cubicBezTo>
                    <a:pt x="6989" y="6544"/>
                    <a:pt x="6983" y="6551"/>
                    <a:pt x="6979" y="6558"/>
                  </a:cubicBezTo>
                  <a:lnTo>
                    <a:pt x="2405" y="14438"/>
                  </a:lnTo>
                  <a:cubicBezTo>
                    <a:pt x="2329" y="14570"/>
                    <a:pt x="2507" y="14676"/>
                    <a:pt x="2803" y="14676"/>
                  </a:cubicBezTo>
                  <a:lnTo>
                    <a:pt x="6067" y="14676"/>
                  </a:lnTo>
                  <a:lnTo>
                    <a:pt x="6067" y="20674"/>
                  </a:lnTo>
                  <a:cubicBezTo>
                    <a:pt x="6067" y="21185"/>
                    <a:pt x="6972" y="21600"/>
                    <a:pt x="8087" y="21600"/>
                  </a:cubicBezTo>
                  <a:cubicBezTo>
                    <a:pt x="9203" y="21600"/>
                    <a:pt x="10104" y="21185"/>
                    <a:pt x="10104" y="20674"/>
                  </a:cubicBezTo>
                  <a:lnTo>
                    <a:pt x="10104" y="14676"/>
                  </a:lnTo>
                  <a:cubicBezTo>
                    <a:pt x="10326" y="14676"/>
                    <a:pt x="10531" y="14676"/>
                    <a:pt x="10608" y="14676"/>
                  </a:cubicBezTo>
                  <a:cubicBezTo>
                    <a:pt x="10695" y="14676"/>
                    <a:pt x="10945" y="14676"/>
                    <a:pt x="11201" y="14676"/>
                  </a:cubicBezTo>
                  <a:lnTo>
                    <a:pt x="11201" y="20674"/>
                  </a:lnTo>
                  <a:cubicBezTo>
                    <a:pt x="11201" y="21185"/>
                    <a:pt x="12105" y="21600"/>
                    <a:pt x="13221" y="21600"/>
                  </a:cubicBezTo>
                  <a:cubicBezTo>
                    <a:pt x="14337" y="21600"/>
                    <a:pt x="15238" y="21185"/>
                    <a:pt x="15238" y="20674"/>
                  </a:cubicBezTo>
                  <a:lnTo>
                    <a:pt x="15238" y="14676"/>
                  </a:lnTo>
                  <a:lnTo>
                    <a:pt x="18410" y="14676"/>
                  </a:lnTo>
                  <a:cubicBezTo>
                    <a:pt x="18706" y="14676"/>
                    <a:pt x="18887" y="14570"/>
                    <a:pt x="18811" y="14438"/>
                  </a:cubicBezTo>
                  <a:lnTo>
                    <a:pt x="14237" y="6558"/>
                  </a:lnTo>
                  <a:cubicBezTo>
                    <a:pt x="14233" y="6551"/>
                    <a:pt x="14227" y="6544"/>
                    <a:pt x="14222" y="6537"/>
                  </a:cubicBezTo>
                  <a:lnTo>
                    <a:pt x="14932" y="6537"/>
                  </a:lnTo>
                  <a:lnTo>
                    <a:pt x="18656" y="12192"/>
                  </a:lnTo>
                  <a:cubicBezTo>
                    <a:pt x="18827" y="12463"/>
                    <a:pt x="19364" y="12638"/>
                    <a:pt x="19948" y="12638"/>
                  </a:cubicBezTo>
                  <a:cubicBezTo>
                    <a:pt x="20072" y="12638"/>
                    <a:pt x="20199" y="12631"/>
                    <a:pt x="20324" y="12614"/>
                  </a:cubicBezTo>
                  <a:cubicBezTo>
                    <a:pt x="21038" y="12519"/>
                    <a:pt x="21450" y="12177"/>
                    <a:pt x="21244" y="11850"/>
                  </a:cubicBezTo>
                  <a:lnTo>
                    <a:pt x="17037" y="5432"/>
                  </a:lnTo>
                  <a:lnTo>
                    <a:pt x="17022" y="5407"/>
                  </a:lnTo>
                  <a:cubicBezTo>
                    <a:pt x="16669" y="4924"/>
                    <a:pt x="15494" y="4112"/>
                    <a:pt x="13328" y="4112"/>
                  </a:cubicBezTo>
                  <a:cubicBezTo>
                    <a:pt x="13316" y="4112"/>
                    <a:pt x="13303" y="4112"/>
                    <a:pt x="13291" y="4112"/>
                  </a:cubicBezTo>
                  <a:lnTo>
                    <a:pt x="12768" y="4114"/>
                  </a:lnTo>
                  <a:cubicBezTo>
                    <a:pt x="12732" y="4113"/>
                    <a:pt x="12698" y="4109"/>
                    <a:pt x="12662" y="4109"/>
                  </a:cubicBezTo>
                  <a:lnTo>
                    <a:pt x="7859" y="4109"/>
                  </a:lnTo>
                  <a:close/>
                </a:path>
              </a:pathLst>
            </a:cu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2" name="Citizens"/>
            <p:cNvSpPr txBox="1"/>
            <p:nvPr/>
          </p:nvSpPr>
          <p:spPr>
            <a:xfrm>
              <a:off x="0" y="7146173"/>
              <a:ext cx="2540000" cy="7604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3200"/>
              </a:lvl1pPr>
            </a:lstStyle>
            <a:p>
              <a:pPr/>
              <a:r>
                <a:t>Citizens</a:t>
              </a:r>
            </a:p>
          </p:txBody>
        </p:sp>
        <p:sp>
          <p:nvSpPr>
            <p:cNvPr id="173" name="Responders"/>
            <p:cNvSpPr txBox="1"/>
            <p:nvPr/>
          </p:nvSpPr>
          <p:spPr>
            <a:xfrm>
              <a:off x="7311414" y="6791762"/>
              <a:ext cx="2835161" cy="1345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3200"/>
              </a:lvl1pPr>
            </a:lstStyle>
            <a:p>
              <a:pPr/>
              <a:r>
                <a:t>Responders</a:t>
              </a:r>
            </a:p>
          </p:txBody>
        </p:sp>
        <p:sp>
          <p:nvSpPr>
            <p:cNvPr id="174" name="Shape"/>
            <p:cNvSpPr/>
            <p:nvPr/>
          </p:nvSpPr>
          <p:spPr>
            <a:xfrm>
              <a:off x="7336728" y="5846994"/>
              <a:ext cx="1373021" cy="1204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60" y="0"/>
                  </a:moveTo>
                  <a:cubicBezTo>
                    <a:pt x="1749" y="0"/>
                    <a:pt x="1738" y="10"/>
                    <a:pt x="1733" y="22"/>
                  </a:cubicBezTo>
                  <a:lnTo>
                    <a:pt x="324" y="3006"/>
                  </a:lnTo>
                  <a:cubicBezTo>
                    <a:pt x="319" y="3017"/>
                    <a:pt x="308" y="3032"/>
                    <a:pt x="297" y="3032"/>
                  </a:cubicBezTo>
                  <a:lnTo>
                    <a:pt x="39" y="3032"/>
                  </a:lnTo>
                  <a:cubicBezTo>
                    <a:pt x="17" y="3032"/>
                    <a:pt x="0" y="3066"/>
                    <a:pt x="0" y="3113"/>
                  </a:cubicBezTo>
                  <a:lnTo>
                    <a:pt x="0" y="4540"/>
                  </a:lnTo>
                  <a:cubicBezTo>
                    <a:pt x="0" y="4587"/>
                    <a:pt x="17" y="4622"/>
                    <a:pt x="39" y="4622"/>
                  </a:cubicBezTo>
                  <a:lnTo>
                    <a:pt x="1858" y="4622"/>
                  </a:lnTo>
                  <a:cubicBezTo>
                    <a:pt x="1890" y="4622"/>
                    <a:pt x="1912" y="4681"/>
                    <a:pt x="1912" y="4741"/>
                  </a:cubicBezTo>
                  <a:lnTo>
                    <a:pt x="1912" y="5372"/>
                  </a:lnTo>
                  <a:cubicBezTo>
                    <a:pt x="1912" y="5372"/>
                    <a:pt x="1912" y="5371"/>
                    <a:pt x="1912" y="5394"/>
                  </a:cubicBezTo>
                  <a:lnTo>
                    <a:pt x="6782" y="5394"/>
                  </a:lnTo>
                  <a:lnTo>
                    <a:pt x="6782" y="4741"/>
                  </a:lnTo>
                  <a:cubicBezTo>
                    <a:pt x="6782" y="4681"/>
                    <a:pt x="6804" y="4622"/>
                    <a:pt x="6836" y="4622"/>
                  </a:cubicBezTo>
                  <a:lnTo>
                    <a:pt x="21536" y="4622"/>
                  </a:lnTo>
                  <a:cubicBezTo>
                    <a:pt x="21573" y="4622"/>
                    <a:pt x="21600" y="4564"/>
                    <a:pt x="21600" y="4480"/>
                  </a:cubicBezTo>
                  <a:lnTo>
                    <a:pt x="21600" y="3173"/>
                  </a:lnTo>
                  <a:cubicBezTo>
                    <a:pt x="21600" y="3101"/>
                    <a:pt x="21573" y="3032"/>
                    <a:pt x="21536" y="3032"/>
                  </a:cubicBezTo>
                  <a:lnTo>
                    <a:pt x="21357" y="3032"/>
                  </a:lnTo>
                  <a:cubicBezTo>
                    <a:pt x="21308" y="3032"/>
                    <a:pt x="21266" y="2996"/>
                    <a:pt x="21233" y="2913"/>
                  </a:cubicBezTo>
                  <a:lnTo>
                    <a:pt x="19926" y="22"/>
                  </a:lnTo>
                  <a:cubicBezTo>
                    <a:pt x="19920" y="10"/>
                    <a:pt x="19909" y="0"/>
                    <a:pt x="19899" y="0"/>
                  </a:cubicBezTo>
                  <a:lnTo>
                    <a:pt x="1760" y="0"/>
                  </a:lnTo>
                  <a:close/>
                  <a:moveTo>
                    <a:pt x="2123" y="747"/>
                  </a:moveTo>
                  <a:lnTo>
                    <a:pt x="2889" y="747"/>
                  </a:lnTo>
                  <a:cubicBezTo>
                    <a:pt x="2921" y="747"/>
                    <a:pt x="2943" y="844"/>
                    <a:pt x="2916" y="892"/>
                  </a:cubicBezTo>
                  <a:lnTo>
                    <a:pt x="2150" y="2649"/>
                  </a:lnTo>
                  <a:cubicBezTo>
                    <a:pt x="2128" y="2708"/>
                    <a:pt x="2084" y="2661"/>
                    <a:pt x="2084" y="2589"/>
                  </a:cubicBezTo>
                  <a:lnTo>
                    <a:pt x="2084" y="832"/>
                  </a:lnTo>
                  <a:cubicBezTo>
                    <a:pt x="2084" y="785"/>
                    <a:pt x="2101" y="747"/>
                    <a:pt x="2123" y="747"/>
                  </a:cubicBezTo>
                  <a:close/>
                  <a:moveTo>
                    <a:pt x="3770" y="747"/>
                  </a:moveTo>
                  <a:lnTo>
                    <a:pt x="4536" y="747"/>
                  </a:lnTo>
                  <a:cubicBezTo>
                    <a:pt x="4568" y="747"/>
                    <a:pt x="4590" y="844"/>
                    <a:pt x="4563" y="892"/>
                  </a:cubicBezTo>
                  <a:lnTo>
                    <a:pt x="3797" y="2649"/>
                  </a:lnTo>
                  <a:cubicBezTo>
                    <a:pt x="3775" y="2708"/>
                    <a:pt x="3731" y="2661"/>
                    <a:pt x="3731" y="2589"/>
                  </a:cubicBezTo>
                  <a:lnTo>
                    <a:pt x="3731" y="832"/>
                  </a:lnTo>
                  <a:cubicBezTo>
                    <a:pt x="3731" y="785"/>
                    <a:pt x="3748" y="747"/>
                    <a:pt x="3770" y="747"/>
                  </a:cubicBezTo>
                  <a:close/>
                  <a:moveTo>
                    <a:pt x="5378" y="747"/>
                  </a:moveTo>
                  <a:lnTo>
                    <a:pt x="6146" y="747"/>
                  </a:lnTo>
                  <a:cubicBezTo>
                    <a:pt x="6178" y="747"/>
                    <a:pt x="6200" y="844"/>
                    <a:pt x="6173" y="892"/>
                  </a:cubicBezTo>
                  <a:lnTo>
                    <a:pt x="5405" y="2649"/>
                  </a:lnTo>
                  <a:cubicBezTo>
                    <a:pt x="5383" y="2708"/>
                    <a:pt x="5341" y="2661"/>
                    <a:pt x="5341" y="2589"/>
                  </a:cubicBezTo>
                  <a:lnTo>
                    <a:pt x="5341" y="832"/>
                  </a:lnTo>
                  <a:cubicBezTo>
                    <a:pt x="5341" y="785"/>
                    <a:pt x="5356" y="747"/>
                    <a:pt x="5378" y="747"/>
                  </a:cubicBezTo>
                  <a:close/>
                  <a:moveTo>
                    <a:pt x="6993" y="747"/>
                  </a:moveTo>
                  <a:lnTo>
                    <a:pt x="7761" y="747"/>
                  </a:lnTo>
                  <a:cubicBezTo>
                    <a:pt x="7793" y="747"/>
                    <a:pt x="7815" y="844"/>
                    <a:pt x="7788" y="892"/>
                  </a:cubicBezTo>
                  <a:lnTo>
                    <a:pt x="7020" y="2649"/>
                  </a:lnTo>
                  <a:cubicBezTo>
                    <a:pt x="6998" y="2708"/>
                    <a:pt x="6956" y="2661"/>
                    <a:pt x="6956" y="2589"/>
                  </a:cubicBezTo>
                  <a:lnTo>
                    <a:pt x="6956" y="832"/>
                  </a:lnTo>
                  <a:cubicBezTo>
                    <a:pt x="6956" y="785"/>
                    <a:pt x="6971" y="747"/>
                    <a:pt x="6993" y="747"/>
                  </a:cubicBezTo>
                  <a:close/>
                  <a:moveTo>
                    <a:pt x="8603" y="747"/>
                  </a:moveTo>
                  <a:lnTo>
                    <a:pt x="9369" y="747"/>
                  </a:lnTo>
                  <a:cubicBezTo>
                    <a:pt x="9401" y="747"/>
                    <a:pt x="9423" y="844"/>
                    <a:pt x="9396" y="892"/>
                  </a:cubicBezTo>
                  <a:lnTo>
                    <a:pt x="8630" y="2649"/>
                  </a:lnTo>
                  <a:cubicBezTo>
                    <a:pt x="8608" y="2708"/>
                    <a:pt x="8564" y="2661"/>
                    <a:pt x="8564" y="2589"/>
                  </a:cubicBezTo>
                  <a:lnTo>
                    <a:pt x="8564" y="832"/>
                  </a:lnTo>
                  <a:cubicBezTo>
                    <a:pt x="8564" y="785"/>
                    <a:pt x="8581" y="747"/>
                    <a:pt x="8603" y="747"/>
                  </a:cubicBezTo>
                  <a:close/>
                  <a:moveTo>
                    <a:pt x="10218" y="747"/>
                  </a:moveTo>
                  <a:lnTo>
                    <a:pt x="10984" y="747"/>
                  </a:lnTo>
                  <a:cubicBezTo>
                    <a:pt x="11016" y="747"/>
                    <a:pt x="11038" y="844"/>
                    <a:pt x="11011" y="892"/>
                  </a:cubicBezTo>
                  <a:lnTo>
                    <a:pt x="10245" y="2649"/>
                  </a:lnTo>
                  <a:cubicBezTo>
                    <a:pt x="10223" y="2708"/>
                    <a:pt x="10179" y="2661"/>
                    <a:pt x="10179" y="2589"/>
                  </a:cubicBezTo>
                  <a:lnTo>
                    <a:pt x="10179" y="832"/>
                  </a:lnTo>
                  <a:cubicBezTo>
                    <a:pt x="10179" y="785"/>
                    <a:pt x="10196" y="747"/>
                    <a:pt x="10218" y="747"/>
                  </a:cubicBezTo>
                  <a:close/>
                  <a:moveTo>
                    <a:pt x="11826" y="747"/>
                  </a:moveTo>
                  <a:lnTo>
                    <a:pt x="12594" y="747"/>
                  </a:lnTo>
                  <a:cubicBezTo>
                    <a:pt x="12626" y="747"/>
                    <a:pt x="12648" y="844"/>
                    <a:pt x="12621" y="892"/>
                  </a:cubicBezTo>
                  <a:lnTo>
                    <a:pt x="11853" y="2649"/>
                  </a:lnTo>
                  <a:cubicBezTo>
                    <a:pt x="11831" y="2708"/>
                    <a:pt x="11789" y="2661"/>
                    <a:pt x="11789" y="2589"/>
                  </a:cubicBezTo>
                  <a:lnTo>
                    <a:pt x="11789" y="832"/>
                  </a:lnTo>
                  <a:cubicBezTo>
                    <a:pt x="11789" y="785"/>
                    <a:pt x="11804" y="747"/>
                    <a:pt x="11826" y="747"/>
                  </a:cubicBezTo>
                  <a:close/>
                  <a:moveTo>
                    <a:pt x="13441" y="747"/>
                  </a:moveTo>
                  <a:lnTo>
                    <a:pt x="14207" y="747"/>
                  </a:lnTo>
                  <a:cubicBezTo>
                    <a:pt x="14239" y="747"/>
                    <a:pt x="14261" y="844"/>
                    <a:pt x="14234" y="892"/>
                  </a:cubicBezTo>
                  <a:lnTo>
                    <a:pt x="13468" y="2649"/>
                  </a:lnTo>
                  <a:cubicBezTo>
                    <a:pt x="13446" y="2708"/>
                    <a:pt x="13404" y="2661"/>
                    <a:pt x="13404" y="2589"/>
                  </a:cubicBezTo>
                  <a:lnTo>
                    <a:pt x="13404" y="832"/>
                  </a:lnTo>
                  <a:cubicBezTo>
                    <a:pt x="13404" y="785"/>
                    <a:pt x="13419" y="747"/>
                    <a:pt x="13441" y="747"/>
                  </a:cubicBezTo>
                  <a:close/>
                  <a:moveTo>
                    <a:pt x="15056" y="747"/>
                  </a:moveTo>
                  <a:lnTo>
                    <a:pt x="15822" y="747"/>
                  </a:lnTo>
                  <a:cubicBezTo>
                    <a:pt x="15854" y="747"/>
                    <a:pt x="15876" y="844"/>
                    <a:pt x="15849" y="892"/>
                  </a:cubicBezTo>
                  <a:lnTo>
                    <a:pt x="15083" y="2649"/>
                  </a:lnTo>
                  <a:cubicBezTo>
                    <a:pt x="15061" y="2708"/>
                    <a:pt x="15017" y="2661"/>
                    <a:pt x="15017" y="2589"/>
                  </a:cubicBezTo>
                  <a:lnTo>
                    <a:pt x="15017" y="832"/>
                  </a:lnTo>
                  <a:cubicBezTo>
                    <a:pt x="15011" y="785"/>
                    <a:pt x="15034" y="747"/>
                    <a:pt x="15056" y="747"/>
                  </a:cubicBezTo>
                  <a:close/>
                  <a:moveTo>
                    <a:pt x="16664" y="747"/>
                  </a:moveTo>
                  <a:lnTo>
                    <a:pt x="17432" y="747"/>
                  </a:lnTo>
                  <a:cubicBezTo>
                    <a:pt x="17464" y="747"/>
                    <a:pt x="17486" y="844"/>
                    <a:pt x="17459" y="892"/>
                  </a:cubicBezTo>
                  <a:lnTo>
                    <a:pt x="16691" y="2649"/>
                  </a:lnTo>
                  <a:cubicBezTo>
                    <a:pt x="16669" y="2708"/>
                    <a:pt x="16627" y="2661"/>
                    <a:pt x="16627" y="2589"/>
                  </a:cubicBezTo>
                  <a:lnTo>
                    <a:pt x="16627" y="832"/>
                  </a:lnTo>
                  <a:cubicBezTo>
                    <a:pt x="16627" y="785"/>
                    <a:pt x="16642" y="747"/>
                    <a:pt x="16664" y="747"/>
                  </a:cubicBezTo>
                  <a:close/>
                  <a:moveTo>
                    <a:pt x="18279" y="747"/>
                  </a:moveTo>
                  <a:lnTo>
                    <a:pt x="19047" y="747"/>
                  </a:lnTo>
                  <a:cubicBezTo>
                    <a:pt x="19079" y="747"/>
                    <a:pt x="19101" y="844"/>
                    <a:pt x="19074" y="892"/>
                  </a:cubicBezTo>
                  <a:lnTo>
                    <a:pt x="18306" y="2649"/>
                  </a:lnTo>
                  <a:cubicBezTo>
                    <a:pt x="18284" y="2708"/>
                    <a:pt x="18242" y="2661"/>
                    <a:pt x="18242" y="2589"/>
                  </a:cubicBezTo>
                  <a:lnTo>
                    <a:pt x="18242" y="832"/>
                  </a:lnTo>
                  <a:cubicBezTo>
                    <a:pt x="18236" y="785"/>
                    <a:pt x="18257" y="747"/>
                    <a:pt x="18279" y="747"/>
                  </a:cubicBezTo>
                  <a:close/>
                  <a:moveTo>
                    <a:pt x="3367" y="1014"/>
                  </a:moveTo>
                  <a:cubicBezTo>
                    <a:pt x="3380" y="1028"/>
                    <a:pt x="3392" y="1057"/>
                    <a:pt x="3392" y="1092"/>
                  </a:cubicBezTo>
                  <a:lnTo>
                    <a:pt x="3392" y="2946"/>
                  </a:lnTo>
                  <a:cubicBezTo>
                    <a:pt x="3392" y="2994"/>
                    <a:pt x="3375" y="3032"/>
                    <a:pt x="3353" y="3032"/>
                  </a:cubicBezTo>
                  <a:lnTo>
                    <a:pt x="2550" y="3032"/>
                  </a:lnTo>
                  <a:cubicBezTo>
                    <a:pt x="2517" y="3032"/>
                    <a:pt x="2496" y="2934"/>
                    <a:pt x="2523" y="2887"/>
                  </a:cubicBezTo>
                  <a:lnTo>
                    <a:pt x="3326" y="1033"/>
                  </a:lnTo>
                  <a:cubicBezTo>
                    <a:pt x="3337" y="1003"/>
                    <a:pt x="3353" y="1001"/>
                    <a:pt x="3367" y="1014"/>
                  </a:cubicBezTo>
                  <a:close/>
                  <a:moveTo>
                    <a:pt x="19875" y="1048"/>
                  </a:moveTo>
                  <a:cubicBezTo>
                    <a:pt x="19889" y="1034"/>
                    <a:pt x="19905" y="1040"/>
                    <a:pt x="19916" y="1070"/>
                  </a:cubicBezTo>
                  <a:lnTo>
                    <a:pt x="20736" y="2887"/>
                  </a:lnTo>
                  <a:cubicBezTo>
                    <a:pt x="20763" y="2946"/>
                    <a:pt x="20741" y="3032"/>
                    <a:pt x="20709" y="3032"/>
                  </a:cubicBezTo>
                  <a:lnTo>
                    <a:pt x="19889" y="3032"/>
                  </a:lnTo>
                  <a:cubicBezTo>
                    <a:pt x="19867" y="3032"/>
                    <a:pt x="19850" y="2994"/>
                    <a:pt x="19850" y="2946"/>
                  </a:cubicBezTo>
                  <a:lnTo>
                    <a:pt x="19850" y="1129"/>
                  </a:lnTo>
                  <a:cubicBezTo>
                    <a:pt x="19850" y="1094"/>
                    <a:pt x="19862" y="1061"/>
                    <a:pt x="19875" y="1048"/>
                  </a:cubicBezTo>
                  <a:close/>
                  <a:moveTo>
                    <a:pt x="4976" y="1096"/>
                  </a:moveTo>
                  <a:cubicBezTo>
                    <a:pt x="4990" y="1109"/>
                    <a:pt x="5000" y="1138"/>
                    <a:pt x="5000" y="1174"/>
                  </a:cubicBezTo>
                  <a:lnTo>
                    <a:pt x="5000" y="2946"/>
                  </a:lnTo>
                  <a:cubicBezTo>
                    <a:pt x="5005" y="2994"/>
                    <a:pt x="4984" y="3032"/>
                    <a:pt x="4963" y="3032"/>
                  </a:cubicBezTo>
                  <a:lnTo>
                    <a:pt x="4190" y="3032"/>
                  </a:lnTo>
                  <a:cubicBezTo>
                    <a:pt x="4158" y="3032"/>
                    <a:pt x="4136" y="2934"/>
                    <a:pt x="4163" y="2887"/>
                  </a:cubicBezTo>
                  <a:lnTo>
                    <a:pt x="4936" y="1115"/>
                  </a:lnTo>
                  <a:cubicBezTo>
                    <a:pt x="4947" y="1085"/>
                    <a:pt x="4963" y="1083"/>
                    <a:pt x="4976" y="1096"/>
                  </a:cubicBezTo>
                  <a:close/>
                  <a:moveTo>
                    <a:pt x="6591" y="1096"/>
                  </a:moveTo>
                  <a:cubicBezTo>
                    <a:pt x="6605" y="1109"/>
                    <a:pt x="6615" y="1138"/>
                    <a:pt x="6615" y="1174"/>
                  </a:cubicBezTo>
                  <a:lnTo>
                    <a:pt x="6615" y="2946"/>
                  </a:lnTo>
                  <a:cubicBezTo>
                    <a:pt x="6615" y="2994"/>
                    <a:pt x="6599" y="3032"/>
                    <a:pt x="6578" y="3032"/>
                  </a:cubicBezTo>
                  <a:lnTo>
                    <a:pt x="5805" y="3032"/>
                  </a:lnTo>
                  <a:cubicBezTo>
                    <a:pt x="5773" y="3032"/>
                    <a:pt x="5751" y="2934"/>
                    <a:pt x="5778" y="2887"/>
                  </a:cubicBezTo>
                  <a:lnTo>
                    <a:pt x="6551" y="1115"/>
                  </a:lnTo>
                  <a:cubicBezTo>
                    <a:pt x="6562" y="1085"/>
                    <a:pt x="6578" y="1083"/>
                    <a:pt x="6591" y="1096"/>
                  </a:cubicBezTo>
                  <a:close/>
                  <a:moveTo>
                    <a:pt x="8199" y="1096"/>
                  </a:moveTo>
                  <a:cubicBezTo>
                    <a:pt x="8213" y="1109"/>
                    <a:pt x="8225" y="1138"/>
                    <a:pt x="8225" y="1174"/>
                  </a:cubicBezTo>
                  <a:lnTo>
                    <a:pt x="8225" y="2946"/>
                  </a:lnTo>
                  <a:cubicBezTo>
                    <a:pt x="8230" y="2994"/>
                    <a:pt x="8208" y="3032"/>
                    <a:pt x="8186" y="3032"/>
                  </a:cubicBezTo>
                  <a:lnTo>
                    <a:pt x="7415" y="3032"/>
                  </a:lnTo>
                  <a:cubicBezTo>
                    <a:pt x="7382" y="3032"/>
                    <a:pt x="7361" y="2934"/>
                    <a:pt x="7388" y="2887"/>
                  </a:cubicBezTo>
                  <a:lnTo>
                    <a:pt x="8159" y="1115"/>
                  </a:lnTo>
                  <a:cubicBezTo>
                    <a:pt x="8170" y="1085"/>
                    <a:pt x="8186" y="1083"/>
                    <a:pt x="8199" y="1096"/>
                  </a:cubicBezTo>
                  <a:close/>
                  <a:moveTo>
                    <a:pt x="9814" y="1096"/>
                  </a:moveTo>
                  <a:cubicBezTo>
                    <a:pt x="9828" y="1109"/>
                    <a:pt x="9840" y="1138"/>
                    <a:pt x="9840" y="1174"/>
                  </a:cubicBezTo>
                  <a:lnTo>
                    <a:pt x="9840" y="2946"/>
                  </a:lnTo>
                  <a:cubicBezTo>
                    <a:pt x="9840" y="2994"/>
                    <a:pt x="9822" y="3032"/>
                    <a:pt x="9801" y="3032"/>
                  </a:cubicBezTo>
                  <a:lnTo>
                    <a:pt x="9030" y="3032"/>
                  </a:lnTo>
                  <a:cubicBezTo>
                    <a:pt x="8997" y="3032"/>
                    <a:pt x="8976" y="2934"/>
                    <a:pt x="9003" y="2887"/>
                  </a:cubicBezTo>
                  <a:lnTo>
                    <a:pt x="9774" y="1115"/>
                  </a:lnTo>
                  <a:cubicBezTo>
                    <a:pt x="9785" y="1085"/>
                    <a:pt x="9801" y="1083"/>
                    <a:pt x="9814" y="1096"/>
                  </a:cubicBezTo>
                  <a:close/>
                  <a:moveTo>
                    <a:pt x="11424" y="1096"/>
                  </a:moveTo>
                  <a:cubicBezTo>
                    <a:pt x="11438" y="1109"/>
                    <a:pt x="11448" y="1138"/>
                    <a:pt x="11448" y="1174"/>
                  </a:cubicBezTo>
                  <a:lnTo>
                    <a:pt x="11448" y="2946"/>
                  </a:lnTo>
                  <a:cubicBezTo>
                    <a:pt x="11453" y="2994"/>
                    <a:pt x="11432" y="3032"/>
                    <a:pt x="11411" y="3032"/>
                  </a:cubicBezTo>
                  <a:lnTo>
                    <a:pt x="10638" y="3032"/>
                  </a:lnTo>
                  <a:cubicBezTo>
                    <a:pt x="10605" y="3032"/>
                    <a:pt x="10584" y="2934"/>
                    <a:pt x="10611" y="2887"/>
                  </a:cubicBezTo>
                  <a:lnTo>
                    <a:pt x="11384" y="1115"/>
                  </a:lnTo>
                  <a:cubicBezTo>
                    <a:pt x="11394" y="1085"/>
                    <a:pt x="11411" y="1083"/>
                    <a:pt x="11424" y="1096"/>
                  </a:cubicBezTo>
                  <a:close/>
                  <a:moveTo>
                    <a:pt x="13039" y="1096"/>
                  </a:moveTo>
                  <a:cubicBezTo>
                    <a:pt x="13053" y="1109"/>
                    <a:pt x="13063" y="1138"/>
                    <a:pt x="13063" y="1174"/>
                  </a:cubicBezTo>
                  <a:lnTo>
                    <a:pt x="13063" y="2946"/>
                  </a:lnTo>
                  <a:cubicBezTo>
                    <a:pt x="13063" y="2994"/>
                    <a:pt x="13047" y="3032"/>
                    <a:pt x="13026" y="3032"/>
                  </a:cubicBezTo>
                  <a:lnTo>
                    <a:pt x="12253" y="3032"/>
                  </a:lnTo>
                  <a:cubicBezTo>
                    <a:pt x="12220" y="3032"/>
                    <a:pt x="12199" y="2934"/>
                    <a:pt x="12226" y="2887"/>
                  </a:cubicBezTo>
                  <a:lnTo>
                    <a:pt x="12999" y="1115"/>
                  </a:lnTo>
                  <a:cubicBezTo>
                    <a:pt x="13009" y="1085"/>
                    <a:pt x="13026" y="1083"/>
                    <a:pt x="13039" y="1096"/>
                  </a:cubicBezTo>
                  <a:close/>
                  <a:moveTo>
                    <a:pt x="14647" y="1096"/>
                  </a:moveTo>
                  <a:cubicBezTo>
                    <a:pt x="14661" y="1109"/>
                    <a:pt x="14673" y="1138"/>
                    <a:pt x="14673" y="1174"/>
                  </a:cubicBezTo>
                  <a:lnTo>
                    <a:pt x="14673" y="2946"/>
                  </a:lnTo>
                  <a:cubicBezTo>
                    <a:pt x="14678" y="2994"/>
                    <a:pt x="14655" y="3032"/>
                    <a:pt x="14634" y="3032"/>
                  </a:cubicBezTo>
                  <a:lnTo>
                    <a:pt x="13863" y="3032"/>
                  </a:lnTo>
                  <a:cubicBezTo>
                    <a:pt x="13830" y="3032"/>
                    <a:pt x="13809" y="2934"/>
                    <a:pt x="13836" y="2887"/>
                  </a:cubicBezTo>
                  <a:lnTo>
                    <a:pt x="14607" y="1115"/>
                  </a:lnTo>
                  <a:cubicBezTo>
                    <a:pt x="14618" y="1085"/>
                    <a:pt x="14634" y="1083"/>
                    <a:pt x="14647" y="1096"/>
                  </a:cubicBezTo>
                  <a:close/>
                  <a:moveTo>
                    <a:pt x="16262" y="1096"/>
                  </a:moveTo>
                  <a:cubicBezTo>
                    <a:pt x="16276" y="1109"/>
                    <a:pt x="16286" y="1138"/>
                    <a:pt x="16286" y="1174"/>
                  </a:cubicBezTo>
                  <a:lnTo>
                    <a:pt x="16286" y="2946"/>
                  </a:lnTo>
                  <a:cubicBezTo>
                    <a:pt x="16286" y="2994"/>
                    <a:pt x="16270" y="3032"/>
                    <a:pt x="16249" y="3032"/>
                  </a:cubicBezTo>
                  <a:lnTo>
                    <a:pt x="15476" y="3032"/>
                  </a:lnTo>
                  <a:cubicBezTo>
                    <a:pt x="15443" y="3032"/>
                    <a:pt x="15422" y="2934"/>
                    <a:pt x="15449" y="2887"/>
                  </a:cubicBezTo>
                  <a:lnTo>
                    <a:pt x="16222" y="1115"/>
                  </a:lnTo>
                  <a:cubicBezTo>
                    <a:pt x="16232" y="1085"/>
                    <a:pt x="16249" y="1083"/>
                    <a:pt x="16262" y="1096"/>
                  </a:cubicBezTo>
                  <a:close/>
                  <a:moveTo>
                    <a:pt x="17872" y="1096"/>
                  </a:moveTo>
                  <a:cubicBezTo>
                    <a:pt x="17886" y="1109"/>
                    <a:pt x="17896" y="1138"/>
                    <a:pt x="17896" y="1174"/>
                  </a:cubicBezTo>
                  <a:lnTo>
                    <a:pt x="17896" y="2946"/>
                  </a:lnTo>
                  <a:cubicBezTo>
                    <a:pt x="17901" y="2994"/>
                    <a:pt x="17885" y="3032"/>
                    <a:pt x="17864" y="3032"/>
                  </a:cubicBezTo>
                  <a:lnTo>
                    <a:pt x="17086" y="3032"/>
                  </a:lnTo>
                  <a:cubicBezTo>
                    <a:pt x="17053" y="3032"/>
                    <a:pt x="17032" y="2934"/>
                    <a:pt x="17059" y="2887"/>
                  </a:cubicBezTo>
                  <a:lnTo>
                    <a:pt x="17832" y="1115"/>
                  </a:lnTo>
                  <a:cubicBezTo>
                    <a:pt x="17842" y="1085"/>
                    <a:pt x="17859" y="1083"/>
                    <a:pt x="17872" y="1096"/>
                  </a:cubicBezTo>
                  <a:close/>
                  <a:moveTo>
                    <a:pt x="19485" y="1096"/>
                  </a:moveTo>
                  <a:cubicBezTo>
                    <a:pt x="19499" y="1109"/>
                    <a:pt x="19511" y="1138"/>
                    <a:pt x="19511" y="1174"/>
                  </a:cubicBezTo>
                  <a:lnTo>
                    <a:pt x="19511" y="2946"/>
                  </a:lnTo>
                  <a:cubicBezTo>
                    <a:pt x="19511" y="2994"/>
                    <a:pt x="19493" y="3032"/>
                    <a:pt x="19472" y="3032"/>
                  </a:cubicBezTo>
                  <a:lnTo>
                    <a:pt x="18701" y="3032"/>
                  </a:lnTo>
                  <a:cubicBezTo>
                    <a:pt x="18668" y="3032"/>
                    <a:pt x="18647" y="2934"/>
                    <a:pt x="18674" y="2887"/>
                  </a:cubicBezTo>
                  <a:lnTo>
                    <a:pt x="19445" y="1115"/>
                  </a:lnTo>
                  <a:cubicBezTo>
                    <a:pt x="19456" y="1085"/>
                    <a:pt x="19472" y="1083"/>
                    <a:pt x="19485" y="1096"/>
                  </a:cubicBezTo>
                  <a:close/>
                  <a:moveTo>
                    <a:pt x="1723" y="1159"/>
                  </a:moveTo>
                  <a:cubicBezTo>
                    <a:pt x="1736" y="1171"/>
                    <a:pt x="1745" y="1198"/>
                    <a:pt x="1745" y="1233"/>
                  </a:cubicBezTo>
                  <a:lnTo>
                    <a:pt x="1745" y="2946"/>
                  </a:lnTo>
                  <a:cubicBezTo>
                    <a:pt x="1745" y="2994"/>
                    <a:pt x="1728" y="3032"/>
                    <a:pt x="1706" y="3032"/>
                  </a:cubicBezTo>
                  <a:lnTo>
                    <a:pt x="896" y="3032"/>
                  </a:lnTo>
                  <a:cubicBezTo>
                    <a:pt x="864" y="3032"/>
                    <a:pt x="842" y="2934"/>
                    <a:pt x="869" y="2887"/>
                  </a:cubicBezTo>
                  <a:lnTo>
                    <a:pt x="1679" y="1174"/>
                  </a:lnTo>
                  <a:cubicBezTo>
                    <a:pt x="1693" y="1150"/>
                    <a:pt x="1710" y="1147"/>
                    <a:pt x="1723" y="1159"/>
                  </a:cubicBezTo>
                  <a:close/>
                  <a:moveTo>
                    <a:pt x="827" y="5989"/>
                  </a:moveTo>
                  <a:cubicBezTo>
                    <a:pt x="735" y="5989"/>
                    <a:pt x="665" y="6143"/>
                    <a:pt x="665" y="6346"/>
                  </a:cubicBezTo>
                  <a:lnTo>
                    <a:pt x="665" y="17120"/>
                  </a:lnTo>
                  <a:cubicBezTo>
                    <a:pt x="665" y="17215"/>
                    <a:pt x="632" y="17283"/>
                    <a:pt x="589" y="17283"/>
                  </a:cubicBezTo>
                  <a:lnTo>
                    <a:pt x="76" y="17283"/>
                  </a:lnTo>
                  <a:cubicBezTo>
                    <a:pt x="33" y="17283"/>
                    <a:pt x="0" y="17355"/>
                    <a:pt x="0" y="17450"/>
                  </a:cubicBezTo>
                  <a:lnTo>
                    <a:pt x="0" y="18320"/>
                  </a:lnTo>
                  <a:cubicBezTo>
                    <a:pt x="0" y="19009"/>
                    <a:pt x="254" y="19568"/>
                    <a:pt x="567" y="19568"/>
                  </a:cubicBezTo>
                  <a:lnTo>
                    <a:pt x="3974" y="19568"/>
                  </a:lnTo>
                  <a:lnTo>
                    <a:pt x="3974" y="18828"/>
                  </a:lnTo>
                  <a:cubicBezTo>
                    <a:pt x="3974" y="16950"/>
                    <a:pt x="4645" y="15369"/>
                    <a:pt x="5493" y="15321"/>
                  </a:cubicBezTo>
                  <a:cubicBezTo>
                    <a:pt x="6378" y="15274"/>
                    <a:pt x="7101" y="16832"/>
                    <a:pt x="7101" y="18758"/>
                  </a:cubicBezTo>
                  <a:lnTo>
                    <a:pt x="7101" y="19568"/>
                  </a:lnTo>
                  <a:lnTo>
                    <a:pt x="15974" y="19568"/>
                  </a:lnTo>
                  <a:lnTo>
                    <a:pt x="15974" y="18828"/>
                  </a:lnTo>
                  <a:cubicBezTo>
                    <a:pt x="15974" y="16950"/>
                    <a:pt x="16643" y="15369"/>
                    <a:pt x="17491" y="15321"/>
                  </a:cubicBezTo>
                  <a:cubicBezTo>
                    <a:pt x="18376" y="15274"/>
                    <a:pt x="19101" y="16832"/>
                    <a:pt x="19101" y="18758"/>
                  </a:cubicBezTo>
                  <a:lnTo>
                    <a:pt x="19101" y="19568"/>
                  </a:lnTo>
                  <a:lnTo>
                    <a:pt x="21028" y="19568"/>
                  </a:lnTo>
                  <a:cubicBezTo>
                    <a:pt x="21341" y="19568"/>
                    <a:pt x="21595" y="19009"/>
                    <a:pt x="21595" y="18320"/>
                  </a:cubicBezTo>
                  <a:lnTo>
                    <a:pt x="21595" y="17450"/>
                  </a:lnTo>
                  <a:cubicBezTo>
                    <a:pt x="21600" y="17379"/>
                    <a:pt x="21562" y="17298"/>
                    <a:pt x="21519" y="17298"/>
                  </a:cubicBezTo>
                  <a:lnTo>
                    <a:pt x="21087" y="17298"/>
                  </a:lnTo>
                  <a:cubicBezTo>
                    <a:pt x="21043" y="17298"/>
                    <a:pt x="21011" y="17226"/>
                    <a:pt x="21011" y="17131"/>
                  </a:cubicBezTo>
                  <a:lnTo>
                    <a:pt x="21001" y="12554"/>
                  </a:lnTo>
                  <a:cubicBezTo>
                    <a:pt x="21001" y="12447"/>
                    <a:pt x="20995" y="12352"/>
                    <a:pt x="20984" y="12245"/>
                  </a:cubicBezTo>
                  <a:lnTo>
                    <a:pt x="20628" y="8322"/>
                  </a:lnTo>
                  <a:cubicBezTo>
                    <a:pt x="20584" y="7846"/>
                    <a:pt x="20390" y="7501"/>
                    <a:pt x="20169" y="7501"/>
                  </a:cubicBezTo>
                  <a:lnTo>
                    <a:pt x="19408" y="7501"/>
                  </a:lnTo>
                  <a:cubicBezTo>
                    <a:pt x="19337" y="7501"/>
                    <a:pt x="19273" y="7417"/>
                    <a:pt x="19236" y="7274"/>
                  </a:cubicBezTo>
                  <a:lnTo>
                    <a:pt x="18981" y="6264"/>
                  </a:lnTo>
                  <a:cubicBezTo>
                    <a:pt x="18938" y="6097"/>
                    <a:pt x="18856" y="5989"/>
                    <a:pt x="18770" y="5989"/>
                  </a:cubicBezTo>
                  <a:lnTo>
                    <a:pt x="16762" y="5989"/>
                  </a:lnTo>
                  <a:lnTo>
                    <a:pt x="14214" y="5989"/>
                  </a:lnTo>
                  <a:cubicBezTo>
                    <a:pt x="14122" y="5989"/>
                    <a:pt x="14045" y="6158"/>
                    <a:pt x="14045" y="6360"/>
                  </a:cubicBezTo>
                  <a:lnTo>
                    <a:pt x="14045" y="17164"/>
                  </a:lnTo>
                  <a:cubicBezTo>
                    <a:pt x="14045" y="17235"/>
                    <a:pt x="14018" y="17298"/>
                    <a:pt x="13986" y="17298"/>
                  </a:cubicBezTo>
                  <a:lnTo>
                    <a:pt x="13775" y="17298"/>
                  </a:lnTo>
                  <a:cubicBezTo>
                    <a:pt x="13742" y="17298"/>
                    <a:pt x="13716" y="17235"/>
                    <a:pt x="13716" y="17164"/>
                  </a:cubicBezTo>
                  <a:lnTo>
                    <a:pt x="13716" y="8760"/>
                  </a:lnTo>
                  <a:cubicBezTo>
                    <a:pt x="13716" y="8641"/>
                    <a:pt x="13674" y="8545"/>
                    <a:pt x="13620" y="8545"/>
                  </a:cubicBezTo>
                  <a:lnTo>
                    <a:pt x="11426" y="8545"/>
                  </a:lnTo>
                  <a:cubicBezTo>
                    <a:pt x="11372" y="8545"/>
                    <a:pt x="11330" y="8641"/>
                    <a:pt x="11330" y="8760"/>
                  </a:cubicBezTo>
                  <a:lnTo>
                    <a:pt x="11330" y="17164"/>
                  </a:lnTo>
                  <a:cubicBezTo>
                    <a:pt x="11330" y="17235"/>
                    <a:pt x="11303" y="17298"/>
                    <a:pt x="11271" y="17298"/>
                  </a:cubicBezTo>
                  <a:lnTo>
                    <a:pt x="11060" y="17298"/>
                  </a:lnTo>
                  <a:cubicBezTo>
                    <a:pt x="11027" y="17298"/>
                    <a:pt x="11001" y="17235"/>
                    <a:pt x="11001" y="17164"/>
                  </a:cubicBezTo>
                  <a:lnTo>
                    <a:pt x="11001" y="6360"/>
                  </a:lnTo>
                  <a:cubicBezTo>
                    <a:pt x="11001" y="6158"/>
                    <a:pt x="10924" y="5989"/>
                    <a:pt x="10832" y="5989"/>
                  </a:cubicBezTo>
                  <a:lnTo>
                    <a:pt x="827" y="5989"/>
                  </a:lnTo>
                  <a:close/>
                  <a:moveTo>
                    <a:pt x="14867" y="8404"/>
                  </a:moveTo>
                  <a:lnTo>
                    <a:pt x="16740" y="8404"/>
                  </a:lnTo>
                  <a:cubicBezTo>
                    <a:pt x="16869" y="8404"/>
                    <a:pt x="16973" y="8631"/>
                    <a:pt x="16973" y="8916"/>
                  </a:cubicBezTo>
                  <a:lnTo>
                    <a:pt x="16973" y="11543"/>
                  </a:lnTo>
                  <a:cubicBezTo>
                    <a:pt x="16973" y="11828"/>
                    <a:pt x="16869" y="12052"/>
                    <a:pt x="16740" y="12052"/>
                  </a:cubicBezTo>
                  <a:lnTo>
                    <a:pt x="14867" y="12052"/>
                  </a:lnTo>
                  <a:cubicBezTo>
                    <a:pt x="14737" y="12052"/>
                    <a:pt x="14634" y="11828"/>
                    <a:pt x="14634" y="11543"/>
                  </a:cubicBezTo>
                  <a:lnTo>
                    <a:pt x="14634" y="8916"/>
                  </a:lnTo>
                  <a:cubicBezTo>
                    <a:pt x="14634" y="8631"/>
                    <a:pt x="14737" y="8404"/>
                    <a:pt x="14867" y="8404"/>
                  </a:cubicBezTo>
                  <a:close/>
                  <a:moveTo>
                    <a:pt x="18355" y="8404"/>
                  </a:moveTo>
                  <a:lnTo>
                    <a:pt x="20007" y="8404"/>
                  </a:lnTo>
                  <a:cubicBezTo>
                    <a:pt x="20115" y="8404"/>
                    <a:pt x="20213" y="8582"/>
                    <a:pt x="20234" y="8820"/>
                  </a:cubicBezTo>
                  <a:lnTo>
                    <a:pt x="20461" y="11446"/>
                  </a:lnTo>
                  <a:cubicBezTo>
                    <a:pt x="20488" y="11756"/>
                    <a:pt x="20380" y="12052"/>
                    <a:pt x="20234" y="12052"/>
                  </a:cubicBezTo>
                  <a:lnTo>
                    <a:pt x="18355" y="12052"/>
                  </a:lnTo>
                  <a:cubicBezTo>
                    <a:pt x="18225" y="12052"/>
                    <a:pt x="18122" y="11828"/>
                    <a:pt x="18122" y="11543"/>
                  </a:cubicBezTo>
                  <a:lnTo>
                    <a:pt x="18122" y="8916"/>
                  </a:lnTo>
                  <a:cubicBezTo>
                    <a:pt x="18122" y="8631"/>
                    <a:pt x="18225" y="8404"/>
                    <a:pt x="18355" y="8404"/>
                  </a:cubicBezTo>
                  <a:close/>
                  <a:moveTo>
                    <a:pt x="11885" y="12030"/>
                  </a:moveTo>
                  <a:cubicBezTo>
                    <a:pt x="12009" y="12030"/>
                    <a:pt x="12113" y="12254"/>
                    <a:pt x="12113" y="12528"/>
                  </a:cubicBezTo>
                  <a:cubicBezTo>
                    <a:pt x="12113" y="12801"/>
                    <a:pt x="12009" y="13029"/>
                    <a:pt x="11885" y="13029"/>
                  </a:cubicBezTo>
                  <a:cubicBezTo>
                    <a:pt x="11761" y="13029"/>
                    <a:pt x="11659" y="12801"/>
                    <a:pt x="11659" y="12528"/>
                  </a:cubicBezTo>
                  <a:cubicBezTo>
                    <a:pt x="11659" y="12254"/>
                    <a:pt x="11761" y="12030"/>
                    <a:pt x="11885" y="12030"/>
                  </a:cubicBezTo>
                  <a:close/>
                  <a:moveTo>
                    <a:pt x="12540" y="12041"/>
                  </a:moveTo>
                  <a:cubicBezTo>
                    <a:pt x="12664" y="12041"/>
                    <a:pt x="12766" y="12269"/>
                    <a:pt x="12766" y="12542"/>
                  </a:cubicBezTo>
                  <a:cubicBezTo>
                    <a:pt x="12766" y="12816"/>
                    <a:pt x="12664" y="13040"/>
                    <a:pt x="12540" y="13040"/>
                  </a:cubicBezTo>
                  <a:cubicBezTo>
                    <a:pt x="12415" y="13040"/>
                    <a:pt x="12312" y="12816"/>
                    <a:pt x="12312" y="12542"/>
                  </a:cubicBezTo>
                  <a:cubicBezTo>
                    <a:pt x="12317" y="12257"/>
                    <a:pt x="12415" y="12041"/>
                    <a:pt x="12540" y="12041"/>
                  </a:cubicBezTo>
                  <a:close/>
                  <a:moveTo>
                    <a:pt x="13193" y="12041"/>
                  </a:moveTo>
                  <a:cubicBezTo>
                    <a:pt x="13317" y="12041"/>
                    <a:pt x="13419" y="12269"/>
                    <a:pt x="13419" y="12542"/>
                  </a:cubicBezTo>
                  <a:cubicBezTo>
                    <a:pt x="13419" y="12816"/>
                    <a:pt x="13317" y="13040"/>
                    <a:pt x="13193" y="13040"/>
                  </a:cubicBezTo>
                  <a:cubicBezTo>
                    <a:pt x="13068" y="13040"/>
                    <a:pt x="12965" y="12816"/>
                    <a:pt x="12965" y="12542"/>
                  </a:cubicBezTo>
                  <a:cubicBezTo>
                    <a:pt x="12970" y="12257"/>
                    <a:pt x="13074" y="12041"/>
                    <a:pt x="13193" y="12041"/>
                  </a:cubicBezTo>
                  <a:close/>
                  <a:moveTo>
                    <a:pt x="13329" y="13523"/>
                  </a:moveTo>
                  <a:cubicBezTo>
                    <a:pt x="13344" y="13528"/>
                    <a:pt x="13357" y="13546"/>
                    <a:pt x="13365" y="13575"/>
                  </a:cubicBezTo>
                  <a:lnTo>
                    <a:pt x="13431" y="13765"/>
                  </a:lnTo>
                  <a:cubicBezTo>
                    <a:pt x="13452" y="13824"/>
                    <a:pt x="13446" y="13907"/>
                    <a:pt x="13419" y="13943"/>
                  </a:cubicBezTo>
                  <a:lnTo>
                    <a:pt x="13279" y="14181"/>
                  </a:lnTo>
                  <a:cubicBezTo>
                    <a:pt x="13263" y="14205"/>
                    <a:pt x="13251" y="14264"/>
                    <a:pt x="13257" y="14300"/>
                  </a:cubicBezTo>
                  <a:cubicBezTo>
                    <a:pt x="13289" y="14621"/>
                    <a:pt x="13241" y="14956"/>
                    <a:pt x="13112" y="15158"/>
                  </a:cubicBezTo>
                  <a:cubicBezTo>
                    <a:pt x="12993" y="15336"/>
                    <a:pt x="12841" y="15345"/>
                    <a:pt x="12722" y="15202"/>
                  </a:cubicBezTo>
                  <a:cubicBezTo>
                    <a:pt x="12700" y="15179"/>
                    <a:pt x="12679" y="15182"/>
                    <a:pt x="12663" y="15217"/>
                  </a:cubicBezTo>
                  <a:lnTo>
                    <a:pt x="12523" y="15455"/>
                  </a:lnTo>
                  <a:cubicBezTo>
                    <a:pt x="12496" y="15503"/>
                    <a:pt x="12458" y="15489"/>
                    <a:pt x="12442" y="15429"/>
                  </a:cubicBezTo>
                  <a:lnTo>
                    <a:pt x="12378" y="15240"/>
                  </a:lnTo>
                  <a:cubicBezTo>
                    <a:pt x="12356" y="15180"/>
                    <a:pt x="12361" y="15097"/>
                    <a:pt x="12388" y="15061"/>
                  </a:cubicBezTo>
                  <a:lnTo>
                    <a:pt x="12528" y="14824"/>
                  </a:lnTo>
                  <a:cubicBezTo>
                    <a:pt x="12544" y="14800"/>
                    <a:pt x="12555" y="14740"/>
                    <a:pt x="12550" y="14705"/>
                  </a:cubicBezTo>
                  <a:cubicBezTo>
                    <a:pt x="12517" y="14384"/>
                    <a:pt x="12565" y="14052"/>
                    <a:pt x="12695" y="13850"/>
                  </a:cubicBezTo>
                  <a:cubicBezTo>
                    <a:pt x="12814" y="13672"/>
                    <a:pt x="12966" y="13659"/>
                    <a:pt x="13085" y="13802"/>
                  </a:cubicBezTo>
                  <a:cubicBezTo>
                    <a:pt x="13106" y="13826"/>
                    <a:pt x="13128" y="13826"/>
                    <a:pt x="13144" y="13791"/>
                  </a:cubicBezTo>
                  <a:lnTo>
                    <a:pt x="13284" y="13553"/>
                  </a:lnTo>
                  <a:cubicBezTo>
                    <a:pt x="13297" y="13529"/>
                    <a:pt x="13315" y="13519"/>
                    <a:pt x="13329" y="13523"/>
                  </a:cubicBezTo>
                  <a:close/>
                  <a:moveTo>
                    <a:pt x="11772" y="13635"/>
                  </a:moveTo>
                  <a:lnTo>
                    <a:pt x="11993" y="13635"/>
                  </a:lnTo>
                  <a:cubicBezTo>
                    <a:pt x="12025" y="13635"/>
                    <a:pt x="12054" y="13693"/>
                    <a:pt x="12054" y="13765"/>
                  </a:cubicBezTo>
                  <a:lnTo>
                    <a:pt x="12054" y="15228"/>
                  </a:lnTo>
                  <a:cubicBezTo>
                    <a:pt x="12054" y="15300"/>
                    <a:pt x="12025" y="15359"/>
                    <a:pt x="11993" y="15359"/>
                  </a:cubicBezTo>
                  <a:lnTo>
                    <a:pt x="11772" y="15359"/>
                  </a:lnTo>
                  <a:cubicBezTo>
                    <a:pt x="11739" y="15359"/>
                    <a:pt x="11713" y="15300"/>
                    <a:pt x="11713" y="15228"/>
                  </a:cubicBezTo>
                  <a:lnTo>
                    <a:pt x="11713" y="13765"/>
                  </a:lnTo>
                  <a:cubicBezTo>
                    <a:pt x="11713" y="13693"/>
                    <a:pt x="11739" y="13635"/>
                    <a:pt x="11772" y="13635"/>
                  </a:cubicBezTo>
                  <a:close/>
                  <a:moveTo>
                    <a:pt x="5540" y="15964"/>
                  </a:moveTo>
                  <a:cubicBezTo>
                    <a:pt x="4833" y="15964"/>
                    <a:pt x="4261" y="17227"/>
                    <a:pt x="4261" y="18784"/>
                  </a:cubicBezTo>
                  <a:cubicBezTo>
                    <a:pt x="4261" y="20341"/>
                    <a:pt x="4833" y="21600"/>
                    <a:pt x="5540" y="21600"/>
                  </a:cubicBezTo>
                  <a:cubicBezTo>
                    <a:pt x="6247" y="21600"/>
                    <a:pt x="6821" y="20341"/>
                    <a:pt x="6821" y="18784"/>
                  </a:cubicBezTo>
                  <a:cubicBezTo>
                    <a:pt x="6821" y="17227"/>
                    <a:pt x="6242" y="15964"/>
                    <a:pt x="5540" y="15964"/>
                  </a:cubicBezTo>
                  <a:close/>
                  <a:moveTo>
                    <a:pt x="17535" y="15964"/>
                  </a:moveTo>
                  <a:cubicBezTo>
                    <a:pt x="16827" y="15964"/>
                    <a:pt x="16254" y="17227"/>
                    <a:pt x="16254" y="18784"/>
                  </a:cubicBezTo>
                  <a:cubicBezTo>
                    <a:pt x="16254" y="20341"/>
                    <a:pt x="16827" y="21600"/>
                    <a:pt x="17535" y="21600"/>
                  </a:cubicBezTo>
                  <a:cubicBezTo>
                    <a:pt x="18242" y="21600"/>
                    <a:pt x="18814" y="20341"/>
                    <a:pt x="18814" y="18784"/>
                  </a:cubicBezTo>
                  <a:cubicBezTo>
                    <a:pt x="18814" y="17227"/>
                    <a:pt x="18242" y="15964"/>
                    <a:pt x="17535" y="15964"/>
                  </a:cubicBezTo>
                  <a:close/>
                  <a:moveTo>
                    <a:pt x="5540" y="17309"/>
                  </a:moveTo>
                  <a:cubicBezTo>
                    <a:pt x="5913" y="17309"/>
                    <a:pt x="6210" y="17975"/>
                    <a:pt x="6210" y="18784"/>
                  </a:cubicBezTo>
                  <a:cubicBezTo>
                    <a:pt x="6210" y="19592"/>
                    <a:pt x="5907" y="20255"/>
                    <a:pt x="5540" y="20255"/>
                  </a:cubicBezTo>
                  <a:cubicBezTo>
                    <a:pt x="5167" y="20255"/>
                    <a:pt x="4872" y="19592"/>
                    <a:pt x="4872" y="18784"/>
                  </a:cubicBezTo>
                  <a:cubicBezTo>
                    <a:pt x="4872" y="17975"/>
                    <a:pt x="5173" y="17309"/>
                    <a:pt x="5540" y="17309"/>
                  </a:cubicBezTo>
                  <a:close/>
                  <a:moveTo>
                    <a:pt x="17535" y="17309"/>
                  </a:moveTo>
                  <a:cubicBezTo>
                    <a:pt x="17907" y="17309"/>
                    <a:pt x="18203" y="17975"/>
                    <a:pt x="18203" y="18784"/>
                  </a:cubicBezTo>
                  <a:cubicBezTo>
                    <a:pt x="18203" y="19592"/>
                    <a:pt x="17907" y="20255"/>
                    <a:pt x="17535" y="20255"/>
                  </a:cubicBezTo>
                  <a:cubicBezTo>
                    <a:pt x="17162" y="20255"/>
                    <a:pt x="16865" y="19592"/>
                    <a:pt x="16865" y="18784"/>
                  </a:cubicBezTo>
                  <a:cubicBezTo>
                    <a:pt x="16865" y="17975"/>
                    <a:pt x="17167" y="17309"/>
                    <a:pt x="17535" y="17309"/>
                  </a:cubicBezTo>
                  <a:close/>
                </a:path>
              </a:pathLst>
            </a:cu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5" name="Shape"/>
            <p:cNvSpPr/>
            <p:nvPr/>
          </p:nvSpPr>
          <p:spPr>
            <a:xfrm>
              <a:off x="8751975" y="5597574"/>
              <a:ext cx="1353703" cy="1453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4" h="21600" fill="norm" stroke="1" extrusionOk="0">
                  <a:moveTo>
                    <a:pt x="10367" y="0"/>
                  </a:moveTo>
                  <a:cubicBezTo>
                    <a:pt x="10333" y="0"/>
                    <a:pt x="10299" y="12"/>
                    <a:pt x="10268" y="36"/>
                  </a:cubicBezTo>
                  <a:cubicBezTo>
                    <a:pt x="7892" y="1815"/>
                    <a:pt x="5812" y="4780"/>
                    <a:pt x="6352" y="7744"/>
                  </a:cubicBezTo>
                  <a:cubicBezTo>
                    <a:pt x="6388" y="7957"/>
                    <a:pt x="6424" y="8161"/>
                    <a:pt x="6455" y="8375"/>
                  </a:cubicBezTo>
                  <a:cubicBezTo>
                    <a:pt x="6481" y="8550"/>
                    <a:pt x="6452" y="8735"/>
                    <a:pt x="6384" y="8861"/>
                  </a:cubicBezTo>
                  <a:cubicBezTo>
                    <a:pt x="4413" y="12544"/>
                    <a:pt x="4054" y="17227"/>
                    <a:pt x="3991" y="19277"/>
                  </a:cubicBezTo>
                  <a:cubicBezTo>
                    <a:pt x="3986" y="19384"/>
                    <a:pt x="3935" y="19463"/>
                    <a:pt x="3878" y="19453"/>
                  </a:cubicBezTo>
                  <a:cubicBezTo>
                    <a:pt x="1331" y="18783"/>
                    <a:pt x="791" y="17946"/>
                    <a:pt x="226" y="18597"/>
                  </a:cubicBezTo>
                  <a:cubicBezTo>
                    <a:pt x="-433" y="19364"/>
                    <a:pt x="387" y="21600"/>
                    <a:pt x="2218" y="21600"/>
                  </a:cubicBezTo>
                  <a:cubicBezTo>
                    <a:pt x="2898" y="21600"/>
                    <a:pt x="18220" y="21600"/>
                    <a:pt x="18516" y="21600"/>
                  </a:cubicBezTo>
                  <a:cubicBezTo>
                    <a:pt x="20352" y="21600"/>
                    <a:pt x="21167" y="19364"/>
                    <a:pt x="20508" y="18597"/>
                  </a:cubicBezTo>
                  <a:cubicBezTo>
                    <a:pt x="19943" y="17946"/>
                    <a:pt x="19408" y="18783"/>
                    <a:pt x="16856" y="19453"/>
                  </a:cubicBezTo>
                  <a:cubicBezTo>
                    <a:pt x="16799" y="19472"/>
                    <a:pt x="16748" y="19384"/>
                    <a:pt x="16743" y="19277"/>
                  </a:cubicBezTo>
                  <a:cubicBezTo>
                    <a:pt x="16685" y="17227"/>
                    <a:pt x="16323" y="12544"/>
                    <a:pt x="14352" y="8861"/>
                  </a:cubicBezTo>
                  <a:cubicBezTo>
                    <a:pt x="14284" y="8735"/>
                    <a:pt x="14253" y="8550"/>
                    <a:pt x="14279" y="8375"/>
                  </a:cubicBezTo>
                  <a:cubicBezTo>
                    <a:pt x="14310" y="8161"/>
                    <a:pt x="14341" y="7957"/>
                    <a:pt x="14382" y="7744"/>
                  </a:cubicBezTo>
                  <a:cubicBezTo>
                    <a:pt x="14922" y="4780"/>
                    <a:pt x="12836" y="1815"/>
                    <a:pt x="10466" y="36"/>
                  </a:cubicBezTo>
                  <a:cubicBezTo>
                    <a:pt x="10435" y="12"/>
                    <a:pt x="10401" y="0"/>
                    <a:pt x="10367" y="0"/>
                  </a:cubicBezTo>
                  <a:close/>
                  <a:moveTo>
                    <a:pt x="10378" y="7258"/>
                  </a:moveTo>
                  <a:cubicBezTo>
                    <a:pt x="11105" y="7258"/>
                    <a:pt x="11783" y="7530"/>
                    <a:pt x="12385" y="8026"/>
                  </a:cubicBezTo>
                  <a:cubicBezTo>
                    <a:pt x="12504" y="8123"/>
                    <a:pt x="12587" y="8327"/>
                    <a:pt x="12602" y="8570"/>
                  </a:cubicBezTo>
                  <a:cubicBezTo>
                    <a:pt x="12623" y="8881"/>
                    <a:pt x="12635" y="9191"/>
                    <a:pt x="12635" y="9502"/>
                  </a:cubicBezTo>
                  <a:cubicBezTo>
                    <a:pt x="12624" y="12427"/>
                    <a:pt x="11799" y="14993"/>
                    <a:pt x="10565" y="16432"/>
                  </a:cubicBezTo>
                  <a:cubicBezTo>
                    <a:pt x="10445" y="16568"/>
                    <a:pt x="10300" y="16568"/>
                    <a:pt x="10181" y="16432"/>
                  </a:cubicBezTo>
                  <a:cubicBezTo>
                    <a:pt x="8941" y="14993"/>
                    <a:pt x="8122" y="12427"/>
                    <a:pt x="8122" y="9502"/>
                  </a:cubicBezTo>
                  <a:cubicBezTo>
                    <a:pt x="8122" y="9181"/>
                    <a:pt x="8132" y="8871"/>
                    <a:pt x="8153" y="8570"/>
                  </a:cubicBezTo>
                  <a:cubicBezTo>
                    <a:pt x="8168" y="8327"/>
                    <a:pt x="8251" y="8123"/>
                    <a:pt x="8370" y="8026"/>
                  </a:cubicBezTo>
                  <a:cubicBezTo>
                    <a:pt x="8972" y="7540"/>
                    <a:pt x="9652" y="7258"/>
                    <a:pt x="10378" y="7258"/>
                  </a:cubicBezTo>
                  <a:close/>
                </a:path>
              </a:pathLst>
            </a:cu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6" name="Volunteers"/>
            <p:cNvSpPr txBox="1"/>
            <p:nvPr/>
          </p:nvSpPr>
          <p:spPr>
            <a:xfrm>
              <a:off x="3595653" y="1494269"/>
              <a:ext cx="2464991" cy="782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3200"/>
              </a:lvl1pPr>
            </a:lstStyle>
            <a:p>
              <a:pPr/>
              <a:r>
                <a:t>Volunteers</a:t>
              </a:r>
            </a:p>
          </p:txBody>
        </p:sp>
        <p:pic>
          <p:nvPicPr>
            <p:cNvPr id="177" name="transparent_dataserver.png" descr="transparent_dataserver.png"/>
            <p:cNvPicPr>
              <a:picLocks noChangeAspect="0"/>
            </p:cNvPicPr>
            <p:nvPr/>
          </p:nvPicPr>
          <p:blipFill>
            <a:blip r:embed="rId3">
              <a:extLst/>
            </a:blip>
            <a:srcRect l="8544" t="24665" r="8544" b="24665"/>
            <a:stretch>
              <a:fillRect/>
            </a:stretch>
          </p:blipFill>
          <p:spPr>
            <a:xfrm>
              <a:off x="3676813" y="3143896"/>
              <a:ext cx="2302681" cy="170835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0" dist="0" dir="3600000">
                <a:srgbClr val="000000"/>
              </a:outerShdw>
            </a:effectLst>
          </p:spPr>
        </p:pic>
        <p:pic>
          <p:nvPicPr>
            <p:cNvPr id="178" name="transparent.png" descr="transparent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558148" y="0"/>
              <a:ext cx="2540001" cy="16324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" name="Central Data"/>
            <p:cNvSpPr txBox="1"/>
            <p:nvPr/>
          </p:nvSpPr>
          <p:spPr>
            <a:xfrm>
              <a:off x="3410568" y="4345079"/>
              <a:ext cx="2835160" cy="1345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3200"/>
              </a:lvl1pPr>
            </a:lstStyle>
            <a:p>
              <a:pPr/>
              <a:r>
                <a:t>Central Data</a:t>
              </a:r>
            </a:p>
          </p:txBody>
        </p:sp>
        <p:sp>
          <p:nvSpPr>
            <p:cNvPr id="180" name="Arrow 11"/>
            <p:cNvSpPr/>
            <p:nvPr/>
          </p:nvSpPr>
          <p:spPr>
            <a:xfrm rot="18900000">
              <a:off x="2134470" y="4649195"/>
              <a:ext cx="979686" cy="73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1" name="Arrow 11"/>
            <p:cNvSpPr/>
            <p:nvPr/>
          </p:nvSpPr>
          <p:spPr>
            <a:xfrm rot="16200000">
              <a:off x="4338305" y="2283312"/>
              <a:ext cx="979687" cy="737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2" name="Arrow 11"/>
            <p:cNvSpPr/>
            <p:nvPr/>
          </p:nvSpPr>
          <p:spPr>
            <a:xfrm rot="2700000">
              <a:off x="6413975" y="4649161"/>
              <a:ext cx="979686" cy="737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Impact: Faster and coordinated response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Impact: Faster and coordinated response</a:t>
            </a:r>
          </a:p>
        </p:txBody>
      </p:sp>
      <p:sp>
        <p:nvSpPr>
          <p:cNvPr id="186" name="🚒 Responders   Faster dispatch &amp; optimized resource allocation.…"/>
          <p:cNvSpPr txBox="1"/>
          <p:nvPr>
            <p:ph type="body" sz="quarter" idx="1"/>
          </p:nvPr>
        </p:nvSpPr>
        <p:spPr>
          <a:xfrm>
            <a:off x="1206500" y="3252729"/>
            <a:ext cx="21872078" cy="299064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400"/>
            </a:pPr>
            <a:r>
              <a:t>🚒 </a:t>
            </a:r>
            <a:r>
              <a:rPr b="1"/>
              <a:t>Responders</a:t>
            </a:r>
            <a:r>
              <a:t>   Faster dispatch &amp; optimized resource allocation.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400"/>
            </a:pPr>
            <a:r>
              <a:t>🏠 </a:t>
            </a:r>
            <a:r>
              <a:rPr b="1"/>
              <a:t>Citizens</a:t>
            </a:r>
            <a:r>
              <a:t>          Timely assistance &amp; minimized panic.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400"/>
            </a:pPr>
            <a:r>
              <a:t>🤝 </a:t>
            </a:r>
            <a:r>
              <a:rPr b="1"/>
              <a:t>Volunteers</a:t>
            </a:r>
            <a:r>
              <a:t>      Streamlined coordination &amp; task management.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eatures: Data collection and distribution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Features: Data collection and distribution</a:t>
            </a:r>
          </a:p>
        </p:txBody>
      </p:sp>
      <p:sp>
        <p:nvSpPr>
          <p:cNvPr id="189" name="🚒 Responders   Analyze, prioritize rescue and optimize response.…"/>
          <p:cNvSpPr txBox="1"/>
          <p:nvPr>
            <p:ph type="body" sz="quarter" idx="1"/>
          </p:nvPr>
        </p:nvSpPr>
        <p:spPr>
          <a:xfrm>
            <a:off x="1206500" y="3252729"/>
            <a:ext cx="21872078" cy="2990646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400"/>
            </a:pPr>
            <a:r>
              <a:t>🚒 </a:t>
            </a:r>
            <a:r>
              <a:rPr b="1"/>
              <a:t>Responders</a:t>
            </a:r>
            <a:r>
              <a:t>   Analyze, prioritize rescue and optimize response.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400"/>
            </a:pPr>
            <a:r>
              <a:t>🏠 </a:t>
            </a:r>
            <a:r>
              <a:rPr b="1"/>
              <a:t>Citizens</a:t>
            </a:r>
            <a:r>
              <a:t>          Request aid using an LLM and get notifications.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400"/>
            </a:pPr>
            <a:r>
              <a:t>🤝 </a:t>
            </a:r>
            <a:r>
              <a:rPr b="1"/>
              <a:t>Volunteers</a:t>
            </a:r>
            <a:r>
              <a:t>      Identify aid requirements and promote resources.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alphaModFix amt="58999"/>
            <a:extLst/>
          </a:blip>
          <a:stretch>
            <a:fillRect/>
          </a:stretch>
        </p:blipFill>
        <p:spPr>
          <a:xfrm>
            <a:off x="46482" y="-1270000"/>
            <a:ext cx="24384001" cy="1625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Jackie Mutcheson"/>
          <p:cNvSpPr txBox="1"/>
          <p:nvPr>
            <p:ph type="body" idx="21"/>
          </p:nvPr>
        </p:nvSpPr>
        <p:spPr>
          <a:xfrm>
            <a:off x="1905000" y="5702300"/>
            <a:ext cx="20149251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Jackie Mutcheson</a:t>
            </a:r>
          </a:p>
        </p:txBody>
      </p:sp>
      <p:sp>
        <p:nvSpPr>
          <p:cNvPr id="193" name="It takes each of us to make a difference for all of us."/>
          <p:cNvSpPr txBox="1"/>
          <p:nvPr>
            <p:ph type="body" sz="half" idx="1"/>
          </p:nvPr>
        </p:nvSpPr>
        <p:spPr>
          <a:xfrm>
            <a:off x="1905000" y="1905000"/>
            <a:ext cx="20876154" cy="3836279"/>
          </a:xfrm>
          <a:prstGeom prst="rect">
            <a:avLst/>
          </a:prstGeom>
        </p:spPr>
        <p:txBody>
          <a:bodyPr/>
          <a:lstStyle/>
          <a:p>
            <a:pPr marL="76199" indent="-54723"/>
            <a:r>
              <a:t>It takes each of us to make a difference</a:t>
            </a:r>
            <a:br/>
            <a:r>
              <a:t>for all of us.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